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9" r:id="rId13"/>
    <p:sldId id="267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00" autoAdjust="0"/>
    <p:restoredTop sz="82960" autoAdjust="0"/>
  </p:normalViewPr>
  <p:slideViewPr>
    <p:cSldViewPr snapToGrid="0">
      <p:cViewPr varScale="1">
        <p:scale>
          <a:sx n="64" d="100"/>
          <a:sy n="64" d="100"/>
        </p:scale>
        <p:origin x="97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5019AD-327A-4830-8CD2-BBA515E44FE8}" type="datetimeFigureOut">
              <a:rPr lang="en-US" smtClean="0"/>
              <a:t>23-Jun-17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F769D76-0878-4ED7-B1FB-1641BD7126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2222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r>
              <a:rPr lang="th-TH" dirty="0"/>
              <a:t>เริ่มจากการทำความรู้จัก </a:t>
            </a:r>
            <a:r>
              <a:rPr lang="en-US" dirty="0"/>
              <a:t>children with severe physical disabilities</a:t>
            </a:r>
            <a:endParaRPr lang="th-TH" dirty="0"/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1485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อธิบาย </a:t>
            </a:r>
            <a:r>
              <a:rPr lang="en-US" dirty="0"/>
              <a:t>children with severe physical disabilities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22993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แทรกคลิปประกอบ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0215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th-TH" dirty="0"/>
              <a:t>อธิบายที่เชื่อมต่อกับ </a:t>
            </a:r>
            <a:r>
              <a:rPr lang="en-US"/>
              <a:t>hw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F769D76-0878-4ED7-B1FB-1641BD7126D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762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DB5A41-99B9-4D06-9CEB-911902FEE9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82A33BE-F4C7-4E8D-8DAF-191354FF3C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7B5C53-0546-41B5-953F-2C1F22269B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1473E1-45A3-4AD8-A84B-5899F3D6B2DD}" type="datetime1">
              <a:rPr lang="en-US" smtClean="0"/>
              <a:t>23-Jun-17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C461C5-4CEC-437D-B43D-005B4B1D43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AFAE2E-5593-4601-BB28-46A32B496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81860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C61D41-FB2B-43DB-9177-14ADED86D6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C2DFA41-B788-44BA-9144-75E8E9BBC2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DD1D05-547E-4FFA-8193-4717842C7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98491-B753-4D20-9F76-48DA25F5A8B6}" type="datetime1">
              <a:rPr lang="en-US" smtClean="0"/>
              <a:t>23-Jun-17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42F8F1-049A-4216-88CE-6D40427E1D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D6900B-1926-4134-B743-2B6D71A6FD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80424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42E451E-6728-4E82-B481-49116854E0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185846-99E0-4F84-8461-DC12FC0D9D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852F32-3BD9-4C7A-9C4B-374539549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36209-EF36-4818-A81B-DF55BAE69D1B}" type="datetime1">
              <a:rPr lang="en-US" smtClean="0"/>
              <a:t>23-Jun-17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00EC25-96CA-4AEE-8F3C-E2795047F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AD0DD-CE24-49F2-88BC-B724F0FB91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26147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1A2BD-4A2B-42FC-ABA1-F56D658D05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5FF72-95B3-49D7-8E2A-76BCDF0497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122AE9-F69E-4494-AF6D-6DE2C3847F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6B72C1-5DD8-4C58-A945-F79DD05FC3F5}" type="datetime1">
              <a:rPr lang="en-US" smtClean="0"/>
              <a:t>23-Jun-17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F5FEDF-15A8-40C4-A8B6-6D82FF6D6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E3D253-D4B0-44F3-A9C0-FA988A08C3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1301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6BBBE8-8A6F-4DD5-BEEF-3713EA7A0B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5D1EEB5-F1F0-4FE4-BCDD-2518FC98A9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C4846B-EA7D-4B41-8331-600F5D672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421883-A486-4F96-9A20-28CA75066E2C}" type="datetime1">
              <a:rPr lang="en-US" smtClean="0"/>
              <a:t>23-Jun-17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56D6D-5DFE-4735-8E4E-5EBB8DDF9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F25D6C-1B87-49DB-8B24-07BFA238CE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5060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727F5-CB32-4A8D-9490-5E053B6AC9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93D964-4D8C-4B8F-BB9D-46D0BDD8A88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6A7C5C-65D4-447D-BDBA-BE958C9295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A800C1-66CE-4C73-A68D-49117D6883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103A28-A22F-4BA3-B389-404848FBA702}" type="datetime1">
              <a:rPr lang="en-US" smtClean="0"/>
              <a:t>23-Jun-17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43F1D4-24FB-4C3E-B5E3-2DC7DFA6A6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3FAC62-86A1-40B8-B734-686F7F6058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3669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C23B29-BDE6-420E-BEC9-579B7D51B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97511B-2533-4D6B-BC15-919B4A45A9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B95609-25A8-4258-B2DC-BE1F51EDC2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EF4150-7709-485B-A65C-89137F5CEF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634520-A914-43BA-B57C-E325579A97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C9E221-21B7-4556-BE2F-90379FA09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0C6D28-4BCD-43EB-9474-29A005D5AAF7}" type="datetime1">
              <a:rPr lang="en-US" smtClean="0"/>
              <a:t>23-Jun-17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50029E-F5E0-4E0A-89B6-507C156FB0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D72EA5-9014-43EE-A563-138E85500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15763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96D3C0-134F-455B-85F6-972D21110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71EED8-3B03-42B1-BA23-9412B72E1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68080A-7A31-406B-93AA-11F0CFE44B56}" type="datetime1">
              <a:rPr lang="en-US" smtClean="0"/>
              <a:t>23-Jun-17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A6F0C8-BAE3-4049-AE07-2A51FFA330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CAA0BF4-86F9-4C8F-B9BA-4AF62F75B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5736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C8181A3-E729-417F-9972-F6DCFDD07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E1D85-E969-4B7F-9885-2F850114C71F}" type="datetime1">
              <a:rPr lang="en-US" smtClean="0"/>
              <a:t>23-Jun-17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9DFEF1-445A-4509-A62A-C705AB1A7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F97041-BC58-4DCB-8BCC-13DBD5BC1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46550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01EACE-8129-4121-851D-452F0A7C2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FC1CF-90B1-4BF8-BF7C-0DF282270A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0A3D55-3E7E-4A2C-8665-CFEB89261D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AC0B3D-3BFD-4058-942C-B0E628B4F9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9AFE71-FF03-4E9C-983F-7E181009BEE4}" type="datetime1">
              <a:rPr lang="en-US" smtClean="0"/>
              <a:t>23-Jun-17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11D9-4FEB-4945-8E59-BE6326ACB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8035EBB-201D-491F-B284-DD1AE8C1D5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9005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14EC48-0B63-441E-BF41-0CB80FE905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AFF9B7B-28B3-4405-B148-767558040F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3856BCE-8689-44FB-9C64-E17A6BECBA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962C7F-66BD-457E-9FC0-5C29CA218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43E980-2AEA-42D7-9AC1-E412E2D9C297}" type="datetime1">
              <a:rPr lang="en-US" smtClean="0"/>
              <a:t>23-Jun-17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4CD4A4-C539-417F-998F-CF6FDC80AC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2884E7-69D0-4BDE-A735-5AEEB0068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69077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08E9E9-3288-4AD0-BF15-4DEF1DC81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B03370-7A31-4568-8B25-A69C7CBF27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2CC5C6-04DC-4902-8B3E-599613F0B6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CA24D1-297D-4204-8AC3-F73840F3EADD}" type="datetime1">
              <a:rPr lang="en-US" smtClean="0"/>
              <a:t>23-Jun-17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A5966B9-6524-43F1-85E4-9E1DBA34302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695FFC-B052-4C36-B930-3D639CAC04B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0A6ACC-1CAA-4A01-9421-75C382D005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3082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7146E-886A-4C74-AE08-B3B574D3CF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46828"/>
            <a:ext cx="9144000" cy="2387600"/>
          </a:xfrm>
        </p:spPr>
        <p:txBody>
          <a:bodyPr>
            <a:normAutofit fontScale="90000"/>
          </a:bodyPr>
          <a:lstStyle/>
          <a:p>
            <a:r>
              <a:rPr lang="en-US" dirty="0"/>
              <a:t>Development of a switch accessible software for the children with severe physical disabilities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E070F05-60B7-4B32-9956-1971A69132DF}"/>
              </a:ext>
            </a:extLst>
          </p:cNvPr>
          <p:cNvSpPr txBox="1"/>
          <p:nvPr/>
        </p:nvSpPr>
        <p:spPr>
          <a:xfrm>
            <a:off x="7170295" y="6265888"/>
            <a:ext cx="48568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err="1"/>
              <a:t>Amita</a:t>
            </a:r>
            <a:r>
              <a:rPr lang="en-US" dirty="0"/>
              <a:t> </a:t>
            </a:r>
            <a:r>
              <a:rPr lang="en-US" dirty="0" err="1"/>
              <a:t>Mongkhonpreedarchai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09393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2423F-5338-4240-BF08-CDADCE5CA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of a switch accessible software(Cont.)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5CE22-8B7C-41A8-97F0-8B2D1E202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h-TH" dirty="0"/>
              <a:t>เมื่อจบเกมจะมีบอกคะแนนที่เล่นได้ และคะแนนสูงสุด</a:t>
            </a:r>
          </a:p>
          <a:p>
            <a:r>
              <a:rPr lang="th-TH" dirty="0"/>
              <a:t>แต่ละด่านจะเหมือนกัน ใช้คะแนนสูงสุดร่วมกัน</a:t>
            </a:r>
          </a:p>
          <a:p>
            <a:r>
              <a:rPr lang="th-TH" dirty="0"/>
              <a:t>คลิกเพื่อ </a:t>
            </a:r>
            <a:r>
              <a:rPr lang="en-US" dirty="0"/>
              <a:t>restart</a:t>
            </a: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40861192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2423F-5338-4240-BF08-CDADCE5CA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of a switch accessible software(Cont.)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5CE22-8B7C-41A8-97F0-8B2D1E202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h-TH" dirty="0"/>
              <a:t>ผู้ปกครองหรือเจ้าหน้าที่พยาบาลสามารถปปรับตั้งค่าให้เหมาะสมกับน้อง</a:t>
            </a:r>
          </a:p>
          <a:p>
            <a:r>
              <a:rPr lang="th-TH" dirty="0"/>
              <a:t>เพิ่ม</a:t>
            </a:r>
            <a:r>
              <a:rPr lang="en-US" dirty="0"/>
              <a:t>/</a:t>
            </a:r>
            <a:r>
              <a:rPr lang="th-TH" dirty="0"/>
              <a:t>ลด ขนาดตัวละคร</a:t>
            </a:r>
          </a:p>
          <a:p>
            <a:r>
              <a:rPr lang="th-TH" dirty="0"/>
              <a:t>เพิ่ม</a:t>
            </a:r>
            <a:r>
              <a:rPr lang="en-US" dirty="0"/>
              <a:t>/</a:t>
            </a:r>
            <a:r>
              <a:rPr lang="th-TH" dirty="0"/>
              <a:t>ลด ขนาดสิ่งกีดขวาง</a:t>
            </a:r>
          </a:p>
          <a:p>
            <a:r>
              <a:rPr lang="th-TH" dirty="0"/>
              <a:t>เพิ่ม</a:t>
            </a:r>
            <a:r>
              <a:rPr lang="en-US" dirty="0"/>
              <a:t>/</a:t>
            </a:r>
            <a:r>
              <a:rPr lang="th-TH" dirty="0"/>
              <a:t>ลด ความเร็วของสิ่งกีดขวาง</a:t>
            </a:r>
          </a:p>
          <a:p>
            <a:r>
              <a:rPr lang="th-TH" dirty="0"/>
              <a:t>เปิด</a:t>
            </a:r>
            <a:r>
              <a:rPr lang="en-US" dirty="0"/>
              <a:t>/</a:t>
            </a:r>
            <a:r>
              <a:rPr lang="th-TH" dirty="0"/>
              <a:t>ปิดเสียง</a:t>
            </a:r>
          </a:p>
          <a:p>
            <a:pPr marL="0" indent="0">
              <a:buNone/>
            </a:pPr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1874103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84F7E8-06F1-435F-BE10-B441F6754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3DF553-764C-4146-88B1-5C7A6B5FFF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24574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D613A-C4DB-4795-971F-18079A0548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70BF08-CEAB-4506-B379-FDC42599A1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04529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D613A-C4DB-4795-971F-18079A0548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08719"/>
            <a:ext cx="10515600" cy="1325563"/>
          </a:xfrm>
        </p:spPr>
        <p:txBody>
          <a:bodyPr/>
          <a:lstStyle/>
          <a:p>
            <a:r>
              <a:rPr lang="en-US" dirty="0"/>
              <a:t>Thank you for your attention</a:t>
            </a:r>
          </a:p>
        </p:txBody>
      </p:sp>
    </p:spTree>
    <p:extLst>
      <p:ext uri="{BB962C8B-B14F-4D97-AF65-F5344CB8AC3E}">
        <p14:creationId xmlns:p14="http://schemas.microsoft.com/office/powerpoint/2010/main" val="3577514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482C09-EF64-4C96-BB0B-6375EA28EE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6D7185-461D-4116-A8C8-9DAD53DD1A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1. Introduction</a:t>
            </a:r>
          </a:p>
          <a:p>
            <a:pPr marL="0" indent="0">
              <a:buNone/>
            </a:pPr>
            <a:r>
              <a:rPr lang="en-US" dirty="0"/>
              <a:t>2. System for the switch activities</a:t>
            </a:r>
          </a:p>
          <a:p>
            <a:pPr marL="0" indent="0">
              <a:buNone/>
            </a:pPr>
            <a:r>
              <a:rPr lang="en-US" dirty="0"/>
              <a:t>3. Development of a switch accessible software</a:t>
            </a:r>
          </a:p>
          <a:p>
            <a:pPr marL="0" indent="0">
              <a:buNone/>
            </a:pPr>
            <a:r>
              <a:rPr lang="en-US" dirty="0"/>
              <a:t>4. Demo</a:t>
            </a:r>
          </a:p>
          <a:p>
            <a:pPr marL="0" indent="0">
              <a:buNone/>
            </a:pPr>
            <a:r>
              <a:rPr lang="en-US" dirty="0"/>
              <a:t>5. Conclusion</a:t>
            </a:r>
          </a:p>
        </p:txBody>
      </p:sp>
    </p:spTree>
    <p:extLst>
      <p:ext uri="{BB962C8B-B14F-4D97-AF65-F5344CB8AC3E}">
        <p14:creationId xmlns:p14="http://schemas.microsoft.com/office/powerpoint/2010/main" val="2088254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43D12-884E-47B0-BED3-FE2F801B9E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352A0F-0582-4E4E-A36B-343FE563AE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children with severe physical disabilities</a:t>
            </a:r>
          </a:p>
        </p:txBody>
      </p:sp>
    </p:spTree>
    <p:extLst>
      <p:ext uri="{BB962C8B-B14F-4D97-AF65-F5344CB8AC3E}">
        <p14:creationId xmlns:p14="http://schemas.microsoft.com/office/powerpoint/2010/main" val="33815798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ひなさん（SMA1型）の意思伝達環境の紹介 ＜2015年末現在＞">
            <a:hlinkClick r:id="" action="ppaction://media"/>
            <a:extLst>
              <a:ext uri="{FF2B5EF4-FFF2-40B4-BE49-F238E27FC236}">
                <a16:creationId xmlns:a16="http://schemas.microsoft.com/office/drawing/2014/main" id="{D70DB990-5C54-49A6-84F1-3D25BA90669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041394" y="296627"/>
            <a:ext cx="8361779" cy="6270764"/>
          </a:xfrm>
        </p:spPr>
      </p:pic>
    </p:spTree>
    <p:extLst>
      <p:ext uri="{BB962C8B-B14F-4D97-AF65-F5344CB8AC3E}">
        <p14:creationId xmlns:p14="http://schemas.microsoft.com/office/powerpoint/2010/main" val="10372134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22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0EE48-175C-49C5-AFA2-1877BA0326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System for the switch activities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9C77C-899A-47DC-B8CF-72C39CB65C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97126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ผลการค้นหารูปภาพสำหรับ enchant js">
            <a:extLst>
              <a:ext uri="{FF2B5EF4-FFF2-40B4-BE49-F238E27FC236}">
                <a16:creationId xmlns:a16="http://schemas.microsoft.com/office/drawing/2014/main" id="{7B393E98-6CC0-41E0-90BC-705EA563CD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1215" y="1902188"/>
            <a:ext cx="2551139" cy="2551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ผลการค้นหารูปภาพสำหรับ javascript">
            <a:extLst>
              <a:ext uri="{FF2B5EF4-FFF2-40B4-BE49-F238E27FC236}">
                <a16:creationId xmlns:a16="http://schemas.microsoft.com/office/drawing/2014/main" id="{9C39AF9D-E821-4A50-AB5A-0334BF8291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46985" y="1902188"/>
            <a:ext cx="5715000" cy="335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959652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DA54DF-91D1-4B30-9D6A-F9D10457D1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of a switch accessible software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CFC0EE-5344-44B0-84CA-753855555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h-TH" dirty="0"/>
              <a:t>แคปรูป </a:t>
            </a:r>
            <a:r>
              <a:rPr lang="en-US" dirty="0"/>
              <a:t>scene select theme</a:t>
            </a:r>
          </a:p>
        </p:txBody>
      </p:sp>
    </p:spTree>
    <p:extLst>
      <p:ext uri="{BB962C8B-B14F-4D97-AF65-F5344CB8AC3E}">
        <p14:creationId xmlns:p14="http://schemas.microsoft.com/office/powerpoint/2010/main" val="11655605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7E172C-D222-4F82-895A-C61B831C1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of a switch accessible software(Cont.)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92340F-2A1F-4D28-8415-BB61B2FA2D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th-TH" dirty="0"/>
              <a:t>เลือกธีมได้ เปลี่ยนเฉพาะตัวละคร ศัตรู พื้นหลัง</a:t>
            </a:r>
          </a:p>
          <a:p>
            <a:r>
              <a:rPr lang="en-US" dirty="0"/>
              <a:t>Cursor auto scan</a:t>
            </a:r>
            <a:r>
              <a:rPr lang="th-TH" dirty="0"/>
              <a:t> เพราะน้องเลื่อนไม่ได้ เมื่อ</a:t>
            </a:r>
            <a:r>
              <a:rPr lang="en-US" dirty="0"/>
              <a:t> cursor </a:t>
            </a:r>
            <a:r>
              <a:rPr lang="th-TH" dirty="0"/>
              <a:t>ไปอยู่ตรงตำแหน่งต้องการให้คลิก</a:t>
            </a:r>
          </a:p>
          <a:p>
            <a:endParaRPr lang="th-TH" dirty="0"/>
          </a:p>
        </p:txBody>
      </p:sp>
    </p:spTree>
    <p:extLst>
      <p:ext uri="{BB962C8B-B14F-4D97-AF65-F5344CB8AC3E}">
        <p14:creationId xmlns:p14="http://schemas.microsoft.com/office/powerpoint/2010/main" val="4362036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42423F-5338-4240-BF08-CDADCE5CAE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Development of a switch accessible software(Cont.)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45CE22-8B7C-41A8-97F0-8B2D1E2022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h-TH" dirty="0"/>
              <a:t>คลิกเพื่อกระโดดข้ามสิ่งกีดขวาง</a:t>
            </a:r>
          </a:p>
          <a:p>
            <a:r>
              <a:rPr lang="th-TH" dirty="0"/>
              <a:t>สิ่งกีดขวางจะมีขนาดต่างกันไปโดยการสุ่ม</a:t>
            </a:r>
          </a:p>
          <a:p>
            <a:r>
              <a:rPr lang="th-TH" dirty="0"/>
              <a:t>หากโดนสิ่งกีดขวางจะเกมโอเวอร์</a:t>
            </a:r>
          </a:p>
          <a:p>
            <a:r>
              <a:rPr lang="th-TH" dirty="0"/>
              <a:t>จะมีคะแนนนับเพิ่มไปเรื่อยๆตามเวลา</a:t>
            </a:r>
          </a:p>
          <a:p>
            <a:r>
              <a:rPr lang="th-TH" dirty="0"/>
              <a:t>หากกระโดดหนึ่งครั้ง คะแนนจะเพิ่มขึ้น </a:t>
            </a:r>
            <a:r>
              <a:rPr lang="en-US" dirty="0"/>
              <a:t>5 </a:t>
            </a:r>
            <a:r>
              <a:rPr lang="th-TH" dirty="0"/>
              <a:t>คะแนน</a:t>
            </a:r>
          </a:p>
        </p:txBody>
      </p:sp>
    </p:spTree>
    <p:extLst>
      <p:ext uri="{BB962C8B-B14F-4D97-AF65-F5344CB8AC3E}">
        <p14:creationId xmlns:p14="http://schemas.microsoft.com/office/powerpoint/2010/main" val="2632322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264</Words>
  <Application>Microsoft Office PowerPoint</Application>
  <PresentationFormat>Widescreen</PresentationFormat>
  <Paragraphs>43</Paragraphs>
  <Slides>14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Arial</vt:lpstr>
      <vt:lpstr>Calibri</vt:lpstr>
      <vt:lpstr>Calibri Light</vt:lpstr>
      <vt:lpstr>Cordia New</vt:lpstr>
      <vt:lpstr>Office Theme</vt:lpstr>
      <vt:lpstr>Development of a switch accessible software for the children with severe physical disabilities</vt:lpstr>
      <vt:lpstr>outline</vt:lpstr>
      <vt:lpstr>Introduction</vt:lpstr>
      <vt:lpstr>PowerPoint Presentation</vt:lpstr>
      <vt:lpstr>System for the switch activities</vt:lpstr>
      <vt:lpstr>PowerPoint Presentation</vt:lpstr>
      <vt:lpstr>Development of a switch accessible software</vt:lpstr>
      <vt:lpstr>Development of a switch accessible software(Cont.)</vt:lpstr>
      <vt:lpstr>Development of a switch accessible software(Cont.)</vt:lpstr>
      <vt:lpstr>Development of a switch accessible software(Cont.)</vt:lpstr>
      <vt:lpstr>Development of a switch accessible software(Cont.)</vt:lpstr>
      <vt:lpstr>Demo</vt:lpstr>
      <vt:lpstr>Conclusion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Development of a switch accessible software for the children with severe physical disabilities</dc:title>
  <dc:creator>amliomnie</dc:creator>
  <cp:lastModifiedBy>amliomnie</cp:lastModifiedBy>
  <cp:revision>11</cp:revision>
  <dcterms:created xsi:type="dcterms:W3CDTF">2017-06-22T05:23:30Z</dcterms:created>
  <dcterms:modified xsi:type="dcterms:W3CDTF">2017-06-23T05:46:58Z</dcterms:modified>
</cp:coreProperties>
</file>

<file path=docProps/thumbnail.jpeg>
</file>